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E1E9A-6F1E-4098-B3BD-19ED03F8202F}" type="datetimeFigureOut">
              <a:rPr lang="en-US" smtClean="0"/>
              <a:t>02-Dec-20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7D878-FCAD-4F18-A093-1DC50B2C55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gital\presentation srf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10600" cy="6593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igital\presentation srf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8763000" cy="6606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gital\presentation srf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534400" cy="6487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igital\presentation srf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6546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igital\presentation srf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427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igital\presentation srf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487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igital\presentation srf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10600" cy="6427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Digital\presentation srf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425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igital\presentation srf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427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igital\presentation srf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10600" cy="6487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Laptop sarvices</dc:creator>
  <cp:lastModifiedBy>Laptop sarvices</cp:lastModifiedBy>
  <cp:revision>2</cp:revision>
  <dcterms:created xsi:type="dcterms:W3CDTF">2020-12-02T15:00:56Z</dcterms:created>
  <dcterms:modified xsi:type="dcterms:W3CDTF">2020-12-02T15:11:25Z</dcterms:modified>
</cp:coreProperties>
</file>